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5390-F49E-4DF0-B60D-3EB74811179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53B-40D5-4CCE-996E-507341E1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7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5390-F49E-4DF0-B60D-3EB74811179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53B-40D5-4CCE-996E-507341E1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4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5390-F49E-4DF0-B60D-3EB74811179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53B-40D5-4CCE-996E-507341E1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2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5390-F49E-4DF0-B60D-3EB74811179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53B-40D5-4CCE-996E-507341E1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5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5390-F49E-4DF0-B60D-3EB74811179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53B-40D5-4CCE-996E-507341E1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2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5390-F49E-4DF0-B60D-3EB74811179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53B-40D5-4CCE-996E-507341E1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3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5390-F49E-4DF0-B60D-3EB74811179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53B-40D5-4CCE-996E-507341E1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1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5390-F49E-4DF0-B60D-3EB74811179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53B-40D5-4CCE-996E-507341E1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67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5390-F49E-4DF0-B60D-3EB74811179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53B-40D5-4CCE-996E-507341E1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5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5390-F49E-4DF0-B60D-3EB74811179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53B-40D5-4CCE-996E-507341E1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4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5390-F49E-4DF0-B60D-3EB74811179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53B-40D5-4CCE-996E-507341E1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1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05390-F49E-4DF0-B60D-3EB74811179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3053B-40D5-4CCE-996E-507341E1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4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526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</a:t>
            </a:r>
            <a:r>
              <a:rPr lang="en-US" dirty="0" err="1"/>
              <a:t>Swaraj</a:t>
            </a:r>
            <a:r>
              <a:rPr lang="en-US" dirty="0"/>
              <a:t> </a:t>
            </a:r>
            <a:r>
              <a:rPr lang="en-US" dirty="0" smtClean="0"/>
              <a:t>Party: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A </a:t>
            </a:r>
            <a:r>
              <a:rPr lang="en-US" i="1" dirty="0"/>
              <a:t>Political Movement for Independence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Sahidujjaman</a:t>
            </a:r>
            <a:r>
              <a:rPr lang="en-US" dirty="0" smtClean="0"/>
              <a:t> Khan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23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Introduction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Title</a:t>
            </a:r>
            <a:r>
              <a:rPr lang="en-US" dirty="0"/>
              <a:t>: Introduction to the </a:t>
            </a:r>
            <a:r>
              <a:rPr lang="en-US" dirty="0" err="1"/>
              <a:t>Swaraj</a:t>
            </a:r>
            <a:r>
              <a:rPr lang="en-US" dirty="0"/>
              <a:t> Party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Provide an overview of the </a:t>
            </a:r>
            <a:r>
              <a:rPr lang="en-US" dirty="0" err="1"/>
              <a:t>Swaraj</a:t>
            </a:r>
            <a:r>
              <a:rPr lang="en-US" dirty="0"/>
              <a:t> Party, explaining that it was a political party formed in 1923 as a response to the non-cooperation movement's suspension.</a:t>
            </a:r>
          </a:p>
          <a:p>
            <a:pPr lvl="1"/>
            <a:r>
              <a:rPr lang="en-US" dirty="0"/>
              <a:t>Briefly mention the key leaders, including </a:t>
            </a:r>
            <a:r>
              <a:rPr lang="en-US" dirty="0" err="1"/>
              <a:t>Motilal</a:t>
            </a:r>
            <a:r>
              <a:rPr lang="en-US" dirty="0"/>
              <a:t> Nehru and </a:t>
            </a:r>
            <a:r>
              <a:rPr lang="en-US" dirty="0" err="1"/>
              <a:t>Chittaranjan</a:t>
            </a:r>
            <a:r>
              <a:rPr lang="en-US" dirty="0"/>
              <a:t> Das.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280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Founding and Objectives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Title</a:t>
            </a:r>
            <a:r>
              <a:rPr lang="en-US" dirty="0"/>
              <a:t>: Founding and Objectives of the </a:t>
            </a:r>
            <a:r>
              <a:rPr lang="en-US" dirty="0" err="1"/>
              <a:t>Swaraj</a:t>
            </a:r>
            <a:r>
              <a:rPr lang="en-US" dirty="0"/>
              <a:t> Party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Describe the circumstances that led to the formation of the </a:t>
            </a:r>
            <a:r>
              <a:rPr lang="en-US" dirty="0" err="1"/>
              <a:t>Swaraj</a:t>
            </a:r>
            <a:r>
              <a:rPr lang="en-US" dirty="0"/>
              <a:t> Party, particularly the differences with the Indian National Congress.</a:t>
            </a:r>
          </a:p>
          <a:p>
            <a:pPr lvl="1"/>
            <a:r>
              <a:rPr lang="en-US" dirty="0"/>
              <a:t>Discuss the party's primary objective, which was to work within the legislative framework to demand self-governance or "</a:t>
            </a:r>
            <a:r>
              <a:rPr lang="en-US" dirty="0" err="1"/>
              <a:t>Swaraj</a:t>
            </a:r>
            <a:r>
              <a:rPr lang="en-US" dirty="0"/>
              <a:t>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67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Participation in Elections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Title</a:t>
            </a:r>
            <a:r>
              <a:rPr lang="en-US" dirty="0"/>
              <a:t>: </a:t>
            </a:r>
            <a:r>
              <a:rPr lang="en-US" dirty="0" err="1"/>
              <a:t>Swaraj</a:t>
            </a:r>
            <a:r>
              <a:rPr lang="en-US" dirty="0"/>
              <a:t> Party's Participation in Elections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Highlight the </a:t>
            </a:r>
            <a:r>
              <a:rPr lang="en-US" dirty="0" err="1"/>
              <a:t>Swaraj</a:t>
            </a:r>
            <a:r>
              <a:rPr lang="en-US" dirty="0"/>
              <a:t> Party's strategy of contesting elections, including the elections to the Central Legislative Assembly in 1923 and provincial elections.</a:t>
            </a:r>
          </a:p>
          <a:p>
            <a:pPr lvl="1"/>
            <a:r>
              <a:rPr lang="en-US" dirty="0"/>
              <a:t>Explain the reasons for choosing the electoral path and its impact.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075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Achievements and Legacy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Achievements </a:t>
            </a:r>
            <a:r>
              <a:rPr lang="en-US" dirty="0"/>
              <a:t>and Legacy of the </a:t>
            </a:r>
            <a:r>
              <a:rPr lang="en-US" dirty="0" err="1"/>
              <a:t>Swaraj</a:t>
            </a:r>
            <a:r>
              <a:rPr lang="en-US" dirty="0"/>
              <a:t> Party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Discuss the achievements of the </a:t>
            </a:r>
            <a:r>
              <a:rPr lang="en-US" dirty="0" err="1"/>
              <a:t>Swaraj</a:t>
            </a:r>
            <a:r>
              <a:rPr lang="en-US" dirty="0"/>
              <a:t> Party in terms of securing a significant number of seats in the legislatures.</a:t>
            </a:r>
          </a:p>
          <a:p>
            <a:pPr lvl="1"/>
            <a:r>
              <a:rPr lang="en-US" dirty="0"/>
              <a:t>Explain the legacy of the </a:t>
            </a:r>
            <a:r>
              <a:rPr lang="en-US" dirty="0" err="1"/>
              <a:t>Swaraj</a:t>
            </a:r>
            <a:r>
              <a:rPr lang="en-US" dirty="0"/>
              <a:t> Party in shaping the political landscape of India and its contribution to the eventual attainment of independence.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383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Decline and Dissolution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Title</a:t>
            </a:r>
            <a:r>
              <a:rPr lang="en-US" dirty="0"/>
              <a:t>: Decline and Dissolution of the </a:t>
            </a:r>
            <a:r>
              <a:rPr lang="en-US" dirty="0" err="1"/>
              <a:t>Swaraj</a:t>
            </a:r>
            <a:r>
              <a:rPr lang="en-US" dirty="0"/>
              <a:t> Party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Describe the factors that led to the decline of the </a:t>
            </a:r>
            <a:r>
              <a:rPr lang="en-US" dirty="0" err="1"/>
              <a:t>Swaraj</a:t>
            </a:r>
            <a:r>
              <a:rPr lang="en-US" dirty="0"/>
              <a:t> Party, including internal divisions and changes in the political climate.</a:t>
            </a:r>
          </a:p>
          <a:p>
            <a:pPr lvl="1"/>
            <a:r>
              <a:rPr lang="en-US" dirty="0"/>
              <a:t>Mention the eventual dissolution of the </a:t>
            </a:r>
            <a:r>
              <a:rPr lang="en-US" dirty="0" err="1"/>
              <a:t>Swaraj</a:t>
            </a:r>
            <a:r>
              <a:rPr lang="en-US" dirty="0"/>
              <a:t> Party and the subsequent political paths of its leaders.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56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268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The Swaraj Party: A Political Movement for Independence </vt:lpstr>
      <vt:lpstr>Introduction </vt:lpstr>
      <vt:lpstr>Founding and Objectives </vt:lpstr>
      <vt:lpstr>Participation in Elections </vt:lpstr>
      <vt:lpstr>Achievements and Legacy </vt:lpstr>
      <vt:lpstr>Decline and Dissolution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Swaraj Party: A Political Movement for Independence </dc:title>
  <dc:creator>User</dc:creator>
  <cp:lastModifiedBy>User</cp:lastModifiedBy>
  <cp:revision>2</cp:revision>
  <dcterms:created xsi:type="dcterms:W3CDTF">2023-11-07T16:38:18Z</dcterms:created>
  <dcterms:modified xsi:type="dcterms:W3CDTF">2023-11-07T16:46:04Z</dcterms:modified>
</cp:coreProperties>
</file>